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sldIdLst>
    <p:sldId id="256" r:id="rId3"/>
    <p:sldId id="263" r:id="rId4"/>
    <p:sldId id="267" r:id="rId5"/>
    <p:sldId id="268" r:id="rId6"/>
    <p:sldId id="261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image" Target="../media/image2.png"/><Relationship Id="rId5" Type="http://schemas.openxmlformats.org/officeDocument/2006/relationships/tags" Target="../tags/tag45.xml"/><Relationship Id="rId10" Type="http://schemas.openxmlformats.org/officeDocument/2006/relationships/image" Target="../media/image1.png"/><Relationship Id="rId4" Type="http://schemas.openxmlformats.org/officeDocument/2006/relationships/tags" Target="../tags/tag44.xml"/><Relationship Id="rId9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2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5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9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4.xml"/><Relationship Id="rId7" Type="http://schemas.openxmlformats.org/officeDocument/2006/relationships/image" Target="../media/image1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2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70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3.xml"/><Relationship Id="rId7" Type="http://schemas.openxmlformats.org/officeDocument/2006/relationships/image" Target="../media/image1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.xml"/><Relationship Id="rId7" Type="http://schemas.openxmlformats.org/officeDocument/2006/relationships/image" Target="../media/image1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7.xml"/><Relationship Id="rId7" Type="http://schemas.openxmlformats.org/officeDocument/2006/relationships/image" Target="../media/image1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2.xml"/><Relationship Id="rId7" Type="http://schemas.openxmlformats.org/officeDocument/2006/relationships/image" Target="../media/image1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7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文本&#10;&#10;描述已自动生成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标题 1">
            <a:extLst>
              <a:ext uri="{FF2B5EF4-FFF2-40B4-BE49-F238E27FC236}">
                <a16:creationId xmlns:a16="http://schemas.microsoft.com/office/drawing/2014/main" id="{F1F9D5B1-BC90-AD14-FF70-1065252927CC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198800" y="1449980"/>
            <a:ext cx="9799200" cy="242635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br>
              <a:rPr lang="en-US" altLang="zh-CN" dirty="0"/>
            </a:br>
            <a:r>
              <a:rPr lang="zh-CN" altLang="en-US" dirty="0"/>
              <a:t>单击此处编辑标题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A67F771-8678-E209-8594-806F378E8CA0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98800" y="4014455"/>
            <a:ext cx="9799200" cy="1393565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endParaRPr lang="en-US" altLang="zh-CN" dirty="0"/>
          </a:p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9790D54-30C8-BC2E-C573-98C3C0FBDE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3EED70C-2BE3-183E-1513-734AFCBA195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DD9BFEC-148D-ADBC-A63C-154D3813A00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2B401EA-3792-9909-A2C9-FEBEAA34233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89C3511-0F90-D8D9-3AE5-E8994D51696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60285FA-1EF1-70D1-D7B3-A30BFBA984E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2024/10/6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5B9B9717-6415-1E64-AA82-6AE6B3BB5D2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9EC31942-AA31-8E32-C970-D72AA281A0D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857CCFB-FC5C-25D8-7570-C67ABB2A61E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8A89E22-5237-90AA-BF0E-EFFA02D59F6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C3046D3-37FE-781E-9016-4992E72A5D7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370E8F1-1993-713D-31FB-8146C6C640D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23E6EA2-42A6-8A57-BA65-771C3E94FA2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66B83AA-343D-7593-248E-529F69587DE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文本&#10;&#10;描述已自动生成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标题占位符 1">
            <a:extLst>
              <a:ext uri="{FF2B5EF4-FFF2-40B4-BE49-F238E27FC236}">
                <a16:creationId xmlns:a16="http://schemas.microsoft.com/office/drawing/2014/main" id="{A1FFC7F7-609A-CAA4-1782-2B92D7F35C1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19975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占位符 8">
            <a:extLst>
              <a:ext uri="{FF2B5EF4-FFF2-40B4-BE49-F238E27FC236}">
                <a16:creationId xmlns:a16="http://schemas.microsoft.com/office/drawing/2014/main" id="{4A157AB5-FFA9-0CA8-1307-0ED8887A911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501975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477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EF66F6A-96AE-C91D-A4A1-087A4CC280D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8">
            <a:extLst>
              <a:ext uri="{FF2B5EF4-FFF2-40B4-BE49-F238E27FC236}">
                <a16:creationId xmlns:a16="http://schemas.microsoft.com/office/drawing/2014/main" id="{E7A16462-6608-F5D0-59B3-A1AA1B92E32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8C40A7D-8542-97F8-5FE8-232D85A460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8">
            <a:extLst>
              <a:ext uri="{FF2B5EF4-FFF2-40B4-BE49-F238E27FC236}">
                <a16:creationId xmlns:a16="http://schemas.microsoft.com/office/drawing/2014/main" id="{439A74A2-CD64-24E7-941D-87C43011D48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9FB213C-8FEA-9BBB-8F8A-C27EF79CB3E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8">
            <a:extLst>
              <a:ext uri="{FF2B5EF4-FFF2-40B4-BE49-F238E27FC236}">
                <a16:creationId xmlns:a16="http://schemas.microsoft.com/office/drawing/2014/main" id="{ED9FF500-2568-45EC-6C41-EB332EC70C9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FB732E0-9ED5-7453-5829-A7131BDBC1E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E91BB30-6CB3-0B8F-846E-C4F8E19D12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6048E56-02C1-87DA-AA6E-0BA7BDAE952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E0D3E9F-8A8D-97E7-4DAC-963A2AAED85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6C6F0BE-8070-65D2-F49A-D1EAA8AF776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50F5793-EAEB-339C-77BA-07698BC25A3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1C092423-4970-5EDF-202B-B4B8A9EC7A5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DB29A41-EFCB-D82B-3FEB-DB27CE90E3E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7" Type="http://schemas.openxmlformats.org/officeDocument/2006/relationships/tags" Target="../tags/tag18.xml"/><Relationship Id="rId2" Type="http://schemas.openxmlformats.org/officeDocument/2006/relationships/slideLayout" Target="../slideLayouts/slideLayout7.xml"/><Relationship Id="rId16" Type="http://schemas.openxmlformats.org/officeDocument/2006/relationships/tags" Target="../tags/tag1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6205" y="46990"/>
            <a:ext cx="1330325" cy="7226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18465" y="6097270"/>
            <a:ext cx="3443605" cy="559435"/>
          </a:xfrm>
          <a:prstGeom prst="rect">
            <a:avLst/>
          </a:prstGeom>
        </p:spPr>
      </p:pic>
      <p:sp>
        <p:nvSpPr>
          <p:cNvPr id="8" name="标题占位符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  <p:custDataLst>
              <p:tags r:id="rId8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0" r:id="rId3"/>
    <p:sldLayoutId id="2147483651" r:id="rId4"/>
    <p:sldLayoutId id="2147483652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7D8DDCBC-F7AD-50EC-191D-E847FD3B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18A68E8-A359-EE61-AF4B-3B09DED43E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DC02A543-A3FD-6892-7091-521B36CA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46DF969B-DEAF-7B16-1C57-6CD8DDC2D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>
            <a:extLst>
              <a:ext uri="{FF2B5EF4-FFF2-40B4-BE49-F238E27FC236}">
                <a16:creationId xmlns:a16="http://schemas.microsoft.com/office/drawing/2014/main" id="{697CCE30-12A2-9A91-FB0C-1A7112D9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9F9AA710-171F-9175-4504-71C26779D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50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7A5AC3-F4BE-93BA-F6D9-24F9B7DB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408CF2-1BBB-689F-61AD-EF0ACA864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56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B7D24E88-CABD-0416-5D11-597CD3E2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8623A2-CAEC-3F8C-EEDF-B287C501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2I0NDk4NzJjMjU3M2QzOTBjMTE0MDA3YzEyN2RkMG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微软雅黑</vt:lpstr>
      <vt:lpstr>Arial</vt:lpstr>
      <vt:lpstr>Wingdings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18323</cp:lastModifiedBy>
  <cp:revision>29</cp:revision>
  <dcterms:created xsi:type="dcterms:W3CDTF">2023-09-04T00:07:00Z</dcterms:created>
  <dcterms:modified xsi:type="dcterms:W3CDTF">2024-10-06T05:06:47Z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8611BF6F561B449882FA16E479C44E23_13</vt:lpwstr>
  </property>
  <property fmtid="{D5CDD505-2E9C-101B-9397-08002B2CF9AE}" pid="3" name="KSOProductBuildVer">
    <vt:lpwstr>2052-12.1.0.17857</vt:lpwstr>
  </property>
</Properties>
</file>